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1"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47BCC1-C445-4C9A-8421-F3A2CA25038C}" v="3" dt="2022-01-26T19:50:49.735"/>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7C47BCC1-C445-4C9A-8421-F3A2CA25038C}"/>
    <pc:docChg chg="modSld">
      <pc:chgData name="Costner, Bayley" userId="2a58abfe-bf9e-4cc1-9dde-744d7a979601" providerId="ADAL" clId="{7C47BCC1-C445-4C9A-8421-F3A2CA25038C}" dt="2022-01-26T19:50:49.735" v="2"/>
      <pc:docMkLst>
        <pc:docMk/>
      </pc:docMkLst>
      <pc:sldChg chg="modSp modTransition">
        <pc:chgData name="Costner, Bayley" userId="2a58abfe-bf9e-4cc1-9dde-744d7a979601" providerId="ADAL" clId="{7C47BCC1-C445-4C9A-8421-F3A2CA25038C}" dt="2022-01-26T19:50:49.735" v="2"/>
        <pc:sldMkLst>
          <pc:docMk/>
          <pc:sldMk cId="1129846866" sldId="496"/>
        </pc:sldMkLst>
        <pc:picChg chg="mod">
          <ac:chgData name="Costner, Bayley" userId="2a58abfe-bf9e-4cc1-9dde-744d7a979601" providerId="ADAL" clId="{7C47BCC1-C445-4C9A-8421-F3A2CA25038C}" dt="2022-01-26T19:30:42.193" v="0" actId="14826"/>
          <ac:picMkLst>
            <pc:docMk/>
            <pc:sldMk cId="1129846866" sldId="496"/>
            <ac:picMk id="5" creationId="{E5736F3D-8801-4962-809B-8DB40BB60E78}"/>
          </ac:picMkLst>
        </pc:picChg>
        <pc:picChg chg="mod">
          <ac:chgData name="Costner, Bayley" userId="2a58abfe-bf9e-4cc1-9dde-744d7a979601" providerId="ADAL" clId="{7C47BCC1-C445-4C9A-8421-F3A2CA25038C}" dt="2022-01-26T19:30:48.390" v="1" actId="14826"/>
          <ac:picMkLst>
            <pc:docMk/>
            <pc:sldMk cId="1129846866" sldId="496"/>
            <ac:picMk id="6" creationId="{184F8389-2D98-4AA6-8660-F4E248ADCB6A}"/>
          </ac:picMkLst>
        </pc:picChg>
      </pc:sldChg>
    </pc:docChg>
  </pc:docChgLst>
  <pc:docChgLst>
    <pc:chgData name="Costner, Bayley" userId="2a58abfe-bf9e-4cc1-9dde-744d7a979601" providerId="ADAL" clId="{DC1DB651-A503-4992-949A-DEC8EF943F86}"/>
    <pc:docChg chg="modSld">
      <pc:chgData name="Costner, Bayley" userId="2a58abfe-bf9e-4cc1-9dde-744d7a979601" providerId="ADAL" clId="{DC1DB651-A503-4992-949A-DEC8EF943F86}" dt="2021-11-24T17:38:46.862" v="1" actId="14826"/>
      <pc:docMkLst>
        <pc:docMk/>
      </pc:docMkLst>
      <pc:sldChg chg="modSp">
        <pc:chgData name="Costner, Bayley" userId="2a58abfe-bf9e-4cc1-9dde-744d7a979601" providerId="ADAL" clId="{DC1DB651-A503-4992-949A-DEC8EF943F86}" dt="2021-11-24T17:38:46.862" v="1" actId="14826"/>
        <pc:sldMkLst>
          <pc:docMk/>
          <pc:sldMk cId="1129846866" sldId="496"/>
        </pc:sldMkLst>
        <pc:picChg chg="mod">
          <ac:chgData name="Costner, Bayley" userId="2a58abfe-bf9e-4cc1-9dde-744d7a979601" providerId="ADAL" clId="{DC1DB651-A503-4992-949A-DEC8EF943F86}" dt="2021-11-24T17:38:37.587" v="0" actId="14826"/>
          <ac:picMkLst>
            <pc:docMk/>
            <pc:sldMk cId="1129846866" sldId="496"/>
            <ac:picMk id="5" creationId="{E5736F3D-8801-4962-809B-8DB40BB60E78}"/>
          </ac:picMkLst>
        </pc:picChg>
        <pc:picChg chg="mod">
          <ac:chgData name="Costner, Bayley" userId="2a58abfe-bf9e-4cc1-9dde-744d7a979601" providerId="ADAL" clId="{DC1DB651-A503-4992-949A-DEC8EF943F86}" dt="2021-11-24T17:38:46.862"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Lake In The Hills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170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$10.6 million in labor income, contributed $15.4 million in value added, and generated a total economic impact of $29.4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1 created 375,370 jobs earning $25.5 billion in labor income, contributed $42.8 billion in value added, and generated a total economic impact of $73.5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10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Lake In The Hills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Lake In The Hills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170</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$10.6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$15.4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59805" y="1623510"/>
            <a:ext cx="1851101"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$29.4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1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375,370</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$25.5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$42.8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$73.5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F2C22807-0766-4EB5-9745-75AC5A6E4419}"/>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23363388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Lake In The Hills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2971</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Lake In The Hills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Lake In The Hills Airport Impacts</vt:lpstr>
      <vt:lpstr>TOTAL Statewide Aviation Impacts</vt:lpstr>
      <vt:lpstr>TOTAL Region 1 Impacts</vt:lpstr>
      <vt:lpstr>Think Lake In The Hills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12</cp:revision>
  <cp:lastPrinted>2021-06-09T21:01:01Z</cp:lastPrinted>
  <dcterms:created xsi:type="dcterms:W3CDTF">2020-05-13T14:40:41Z</dcterms:created>
  <dcterms:modified xsi:type="dcterms:W3CDTF">2022-01-26T19:50:51Z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