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92B07-7313-4F41-841F-FE4A6B0B27F9}" v="4" dt="2022-01-26T19:49:01.352"/>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34C92B07-7313-4F41-841F-FE4A6B0B27F9}"/>
    <pc:docChg chg="modSld">
      <pc:chgData name="Costner, Bayley" userId="2a58abfe-bf9e-4cc1-9dde-744d7a979601" providerId="ADAL" clId="{34C92B07-7313-4F41-841F-FE4A6B0B27F9}" dt="2022-01-26T19:49:01.351" v="3" actId="14826"/>
      <pc:docMkLst>
        <pc:docMk/>
      </pc:docMkLst>
      <pc:sldChg chg="modSp modTransition">
        <pc:chgData name="Costner, Bayley" userId="2a58abfe-bf9e-4cc1-9dde-744d7a979601" providerId="ADAL" clId="{34C92B07-7313-4F41-841F-FE4A6B0B27F9}" dt="2022-01-26T19:49:01.351" v="3" actId="14826"/>
        <pc:sldMkLst>
          <pc:docMk/>
          <pc:sldMk cId="1129846866" sldId="496"/>
        </pc:sldMkLst>
        <pc:picChg chg="mod">
          <ac:chgData name="Costner, Bayley" userId="2a58abfe-bf9e-4cc1-9dde-744d7a979601" providerId="ADAL" clId="{34C92B07-7313-4F41-841F-FE4A6B0B27F9}" dt="2022-01-26T19:48:49.721" v="2" actId="14826"/>
          <ac:picMkLst>
            <pc:docMk/>
            <pc:sldMk cId="1129846866" sldId="496"/>
            <ac:picMk id="5" creationId="{E5736F3D-8801-4962-809B-8DB40BB60E78}"/>
          </ac:picMkLst>
        </pc:picChg>
        <pc:picChg chg="mod">
          <ac:chgData name="Costner, Bayley" userId="2a58abfe-bf9e-4cc1-9dde-744d7a979601" providerId="ADAL" clId="{34C92B07-7313-4F41-841F-FE4A6B0B27F9}" dt="2022-01-26T19:49:01.351" v="3"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Morris Municipal Airport – James R. Washburn Field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$5.0 million in labor income, contributed $7.9 million in value added, and generated a total economic impact of $15.2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fontScale="90000"/>
          </a:bodyPr>
          <a:lstStyle/>
          <a:p>
            <a:r>
              <a:rPr lang="en-US" sz="4800" dirty="0">
                <a:latin typeface="Arial"/>
                <a:cs typeface="Arial"/>
              </a:rPr>
              <a:t>Morris Municipal Airport – James R. Washburn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Morris Municipal Airport – James R. Washburn Field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130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$5.0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$7.9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Morris Municipal Airport – James R. Washburn Field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2987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Morris Municipal Airport – James R. Washburn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Morris Municipal Airport – James R. Washburn Field Impacts</vt:lpstr>
      <vt:lpstr>TOTAL Statewide Aviation Impacts</vt:lpstr>
      <vt:lpstr>TOTAL Region 2 Impacts</vt:lpstr>
      <vt:lpstr>Think Morris Municipal Airport – James R. Washburn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12</cp:revision>
  <cp:lastPrinted>2021-06-09T21:01:01Z</cp:lastPrinted>
  <dcterms:created xsi:type="dcterms:W3CDTF">2020-05-13T14:40:41Z</dcterms:created>
  <dcterms:modified xsi:type="dcterms:W3CDTF">2022-01-26T19:49:01Z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